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6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0202-9E65-4459-9D5E-1D62F696FC36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74512-86F8-4FE6-B9D7-A4B81CD2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1"/>
            <a:ext cx="529935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1"/>
            <a:ext cx="529935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7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1"/>
            <a:ext cx="529935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1"/>
            <a:ext cx="52993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0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2"/>
            <a:ext cx="5299360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1"/>
            <a:ext cx="529935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2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1"/>
            <a:ext cx="529935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2"/>
            <a:ext cx="5299359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1"/>
            <a:ext cx="529935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1"/>
            <a:ext cx="529935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1"/>
            <a:ext cx="529935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2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Walker</dc:creator>
  <cp:lastModifiedBy>James Walker</cp:lastModifiedBy>
  <cp:revision>1</cp:revision>
  <dcterms:created xsi:type="dcterms:W3CDTF">2016-11-04T19:28:22Z</dcterms:created>
  <dcterms:modified xsi:type="dcterms:W3CDTF">2016-11-04T19:34:17Z</dcterms:modified>
</cp:coreProperties>
</file>